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43" d="100"/>
          <a:sy n="43" d="100"/>
        </p:scale>
        <p:origin x="22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17DD-2391-4AE3-BD4F-59D4D7DE711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D11C-75C9-45AC-B912-1C4591AF4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3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17DD-2391-4AE3-BD4F-59D4D7DE711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D11C-75C9-45AC-B912-1C4591AF4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6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17DD-2391-4AE3-BD4F-59D4D7DE711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D11C-75C9-45AC-B912-1C4591AF4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1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17DD-2391-4AE3-BD4F-59D4D7DE711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D11C-75C9-45AC-B912-1C4591AF4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6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17DD-2391-4AE3-BD4F-59D4D7DE711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D11C-75C9-45AC-B912-1C4591AF4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2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17DD-2391-4AE3-BD4F-59D4D7DE711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D11C-75C9-45AC-B912-1C4591AF4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48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17DD-2391-4AE3-BD4F-59D4D7DE711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D11C-75C9-45AC-B912-1C4591AF4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1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17DD-2391-4AE3-BD4F-59D4D7DE711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D11C-75C9-45AC-B912-1C4591AF4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8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17DD-2391-4AE3-BD4F-59D4D7DE711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D11C-75C9-45AC-B912-1C4591AF4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80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17DD-2391-4AE3-BD4F-59D4D7DE711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D11C-75C9-45AC-B912-1C4591AF4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0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17DD-2391-4AE3-BD4F-59D4D7DE711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D11C-75C9-45AC-B912-1C4591AF4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6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E17DD-2391-4AE3-BD4F-59D4D7DE711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8D11C-75C9-45AC-B912-1C4591AF4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71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00A16-0453-6150-E531-544399306A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3F0B70-4CF6-6ABC-2FC6-068E854F64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92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Manote Tonsing</dc:creator>
  <cp:lastModifiedBy>Rameshprabu Ramaraj</cp:lastModifiedBy>
  <cp:revision>1</cp:revision>
  <dcterms:created xsi:type="dcterms:W3CDTF">2023-11-28T11:47:40Z</dcterms:created>
  <dcterms:modified xsi:type="dcterms:W3CDTF">2023-11-29T04:56:04Z</dcterms:modified>
</cp:coreProperties>
</file>